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399" autoAdjust="0"/>
    <p:restoredTop sz="96144" autoAdjust="0"/>
  </p:normalViewPr>
  <p:slideViewPr>
    <p:cSldViewPr>
      <p:cViewPr varScale="1">
        <p:scale>
          <a:sx n="20" d="100"/>
          <a:sy n="20" d="100"/>
        </p:scale>
        <p:origin x="1293" y="127"/>
      </p:cViewPr>
      <p:guideLst>
        <p:guide orient="horz" pos="10368"/>
        <p:guide pos="13824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DAE6F-D1F1-4DBB-BD49-102555A7875A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FFF32-563A-4F69-B9AC-FD61E37852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16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FFF32-563A-4F69-B9AC-FD61E37852C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99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B781-8562-48D1-B498-CD1F2EC62716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BEDB-FFAC-4F92-8FA8-98AE32A88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B781-8562-48D1-B498-CD1F2EC62716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BEDB-FFAC-4F92-8FA8-98AE32A88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B781-8562-48D1-B498-CD1F2EC62716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BEDB-FFAC-4F92-8FA8-98AE32A88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B781-8562-48D1-B498-CD1F2EC62716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BEDB-FFAC-4F92-8FA8-98AE32A88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B781-8562-48D1-B498-CD1F2EC62716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BEDB-FFAC-4F92-8FA8-98AE32A88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B781-8562-48D1-B498-CD1F2EC62716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BEDB-FFAC-4F92-8FA8-98AE32A88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B781-8562-48D1-B498-CD1F2EC62716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BEDB-FFAC-4F92-8FA8-98AE32A88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B781-8562-48D1-B498-CD1F2EC62716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BEDB-FFAC-4F92-8FA8-98AE32A88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B781-8562-48D1-B498-CD1F2EC62716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BEDB-FFAC-4F92-8FA8-98AE32A88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B781-8562-48D1-B498-CD1F2EC62716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BEDB-FFAC-4F92-8FA8-98AE32A88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B781-8562-48D1-B498-CD1F2EC62716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BEDB-FFAC-4F92-8FA8-98AE32A88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AB781-8562-48D1-B498-CD1F2EC62716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FBEDB-FFAC-4F92-8FA8-98AE32A88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33260" y="672944"/>
            <a:ext cx="322326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“TITLE – 86 point type“     ---------------------------------------------------------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57400" y="2996389"/>
            <a:ext cx="3886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latin typeface="Arial"/>
                <a:cs typeface="Arial"/>
              </a:rPr>
              <a:t>--------------Authors 46 point type --------------</a:t>
            </a: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8666" y="19465"/>
            <a:ext cx="2731541" cy="3124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59659" y="-12868"/>
            <a:ext cx="2731541" cy="3124200"/>
          </a:xfrm>
          <a:prstGeom prst="rect">
            <a:avLst/>
          </a:prstGeom>
        </p:spPr>
      </p:pic>
      <p:grpSp>
        <p:nvGrpSpPr>
          <p:cNvPr id="81" name="Group 80"/>
          <p:cNvGrpSpPr/>
          <p:nvPr/>
        </p:nvGrpSpPr>
        <p:grpSpPr>
          <a:xfrm>
            <a:off x="34886073" y="25276911"/>
            <a:ext cx="8362922" cy="5536737"/>
            <a:chOff x="33984556" y="26378117"/>
            <a:chExt cx="9304459" cy="4646816"/>
          </a:xfrm>
        </p:grpSpPr>
        <p:sp>
          <p:nvSpPr>
            <p:cNvPr id="53" name="Rectangle 52"/>
            <p:cNvSpPr/>
            <p:nvPr/>
          </p:nvSpPr>
          <p:spPr>
            <a:xfrm>
              <a:off x="33984556" y="29707565"/>
              <a:ext cx="9304459" cy="1317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smtClean="0"/>
                <a:t>Acknowledgment</a:t>
              </a:r>
              <a:r>
                <a:rPr lang="en-US" sz="2400" dirty="0" smtClean="0"/>
                <a:t>: </a:t>
              </a:r>
            </a:p>
            <a:p>
              <a:r>
                <a:rPr lang="en-US" sz="2400" dirty="0" smtClean="0"/>
                <a:t>Special </a:t>
              </a:r>
              <a:r>
                <a:rPr lang="en-US" sz="2400" dirty="0" smtClean="0"/>
                <a:t>thanks</a:t>
              </a:r>
            </a:p>
            <a:p>
              <a:endParaRPr lang="en-US" sz="2400" dirty="0"/>
            </a:p>
            <a:p>
              <a:endParaRPr lang="en-US" sz="24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3984556" y="26378117"/>
              <a:ext cx="9111031" cy="3177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/>
                <a:t>ferences</a:t>
              </a:r>
              <a:r>
                <a:rPr lang="en-US" sz="2400" dirty="0" smtClean="0"/>
                <a:t>:</a:t>
              </a:r>
            </a:p>
            <a:p>
              <a:endParaRPr lang="en-US" sz="2400" dirty="0"/>
            </a:p>
            <a:p>
              <a:endParaRPr lang="en-US" sz="2400" dirty="0" smtClean="0"/>
            </a:p>
            <a:p>
              <a:endParaRPr lang="en-US" sz="2400" dirty="0"/>
            </a:p>
            <a:p>
              <a:endParaRPr lang="en-US" sz="2400" dirty="0" smtClean="0"/>
            </a:p>
            <a:p>
              <a:endParaRPr lang="en-US" sz="2400" dirty="0"/>
            </a:p>
            <a:p>
              <a:endParaRPr lang="en-US" sz="2400" dirty="0" smtClean="0"/>
            </a:p>
            <a:p>
              <a:endParaRPr lang="en-US" sz="2400" dirty="0"/>
            </a:p>
            <a:p>
              <a:endParaRPr lang="en-US" sz="2400" dirty="0" smtClean="0"/>
            </a:p>
            <a:p>
              <a:endParaRPr lang="en-US" sz="24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01092" y="3829477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Introduction:</a:t>
            </a:r>
            <a:endParaRPr lang="en-US" sz="4400" b="1" dirty="0"/>
          </a:p>
        </p:txBody>
      </p:sp>
      <p:sp>
        <p:nvSpPr>
          <p:cNvPr id="30" name="TextBox 29"/>
          <p:cNvSpPr txBox="1"/>
          <p:nvPr/>
        </p:nvSpPr>
        <p:spPr>
          <a:xfrm flipH="1">
            <a:off x="773383" y="12725400"/>
            <a:ext cx="10314816" cy="1908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Methods 44 point:</a:t>
            </a:r>
            <a:endParaRPr lang="en-US" sz="4400" b="1" dirty="0" smtClean="0"/>
          </a:p>
          <a:p>
            <a:r>
              <a:rPr lang="en-US" sz="2000" b="1" dirty="0" smtClean="0"/>
              <a:t>20/26 point type</a:t>
            </a:r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3000" dirty="0"/>
          </a:p>
        </p:txBody>
      </p:sp>
      <p:sp>
        <p:nvSpPr>
          <p:cNvPr id="78" name="TextBox 77"/>
          <p:cNvSpPr txBox="1"/>
          <p:nvPr/>
        </p:nvSpPr>
        <p:spPr>
          <a:xfrm>
            <a:off x="2057400" y="4738952"/>
            <a:ext cx="102059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Text 24 </a:t>
            </a:r>
            <a:r>
              <a:rPr lang="en-US" sz="2400" dirty="0" err="1" smtClean="0"/>
              <a:t>pont</a:t>
            </a:r>
            <a:r>
              <a:rPr lang="en-US" sz="2400" dirty="0" smtClean="0"/>
              <a:t> </a:t>
            </a:r>
            <a:r>
              <a:rPr lang="en-US" sz="2400" dirty="0" err="1" smtClean="0"/>
              <a:t>tu</a:t>
            </a:r>
            <a:r>
              <a:rPr lang="en-US" sz="2400" dirty="0" smtClean="0"/>
              <a:t>[e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22026316" y="23658860"/>
            <a:ext cx="12567219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Discussion 44 point</a:t>
            </a:r>
          </a:p>
          <a:p>
            <a:endParaRPr lang="en-US" sz="4400" b="1" dirty="0"/>
          </a:p>
          <a:p>
            <a:endParaRPr lang="en-US" sz="4400" b="1" dirty="0" smtClean="0"/>
          </a:p>
          <a:p>
            <a:endParaRPr lang="en-US" sz="4400" b="1" dirty="0"/>
          </a:p>
          <a:p>
            <a:endParaRPr lang="en-US" sz="4400" b="1" dirty="0" smtClean="0"/>
          </a:p>
          <a:p>
            <a:endParaRPr lang="en-US" sz="4400" b="1" dirty="0"/>
          </a:p>
          <a:p>
            <a:endParaRPr lang="en-US" sz="4400" b="1" dirty="0" smtClean="0"/>
          </a:p>
          <a:p>
            <a:endParaRPr lang="en-US" sz="4400" b="1" dirty="0"/>
          </a:p>
          <a:p>
            <a:endParaRPr lang="en-US" sz="4400" b="1" dirty="0" smtClean="0"/>
          </a:p>
          <a:p>
            <a:endParaRPr lang="en-US" sz="4400" b="1" dirty="0"/>
          </a:p>
          <a:p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912546" y="5746264"/>
            <a:ext cx="11127625" cy="25145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Results  44 point</a:t>
            </a:r>
          </a:p>
          <a:p>
            <a:endParaRPr lang="en-US" sz="4400" b="1" dirty="0"/>
          </a:p>
          <a:p>
            <a:endParaRPr lang="en-US" sz="4400" b="1" dirty="0" smtClean="0"/>
          </a:p>
          <a:p>
            <a:endParaRPr lang="en-US" sz="4400" b="1" dirty="0"/>
          </a:p>
          <a:p>
            <a:endParaRPr lang="en-US" sz="4400" b="1" dirty="0" smtClean="0"/>
          </a:p>
          <a:p>
            <a:endParaRPr lang="en-US" sz="4400" b="1" dirty="0"/>
          </a:p>
          <a:p>
            <a:endParaRPr lang="en-US" sz="4400" b="1" dirty="0" smtClean="0"/>
          </a:p>
          <a:p>
            <a:endParaRPr lang="en-US" sz="4400" b="1" dirty="0"/>
          </a:p>
          <a:p>
            <a:endParaRPr lang="en-US" sz="4400" b="1" dirty="0" smtClean="0"/>
          </a:p>
          <a:p>
            <a:endParaRPr lang="en-US" sz="4400" b="1" dirty="0"/>
          </a:p>
          <a:p>
            <a:endParaRPr lang="en-US" sz="4400" b="1" dirty="0" smtClean="0"/>
          </a:p>
          <a:p>
            <a:endParaRPr lang="en-US" sz="4400" b="1" dirty="0"/>
          </a:p>
          <a:p>
            <a:endParaRPr lang="en-US" sz="4400" b="1" dirty="0" smtClean="0"/>
          </a:p>
          <a:p>
            <a:endParaRPr lang="en-US" sz="4400" b="1" dirty="0"/>
          </a:p>
          <a:p>
            <a:endParaRPr lang="en-US" sz="4400" b="1" dirty="0" smtClean="0"/>
          </a:p>
          <a:p>
            <a:endParaRPr lang="en-US" sz="4400" b="1" dirty="0"/>
          </a:p>
          <a:p>
            <a:endParaRPr lang="en-US" sz="4400" b="1" dirty="0" smtClean="0"/>
          </a:p>
          <a:p>
            <a:endParaRPr lang="en-US" sz="4400" b="1" dirty="0"/>
          </a:p>
          <a:p>
            <a:endParaRPr lang="en-US" sz="4400" b="1" dirty="0" smtClean="0"/>
          </a:p>
          <a:p>
            <a:endParaRPr lang="en-US" sz="4400" b="1" dirty="0"/>
          </a:p>
          <a:p>
            <a:endParaRPr lang="en-US" sz="4400" b="1" dirty="0" smtClean="0"/>
          </a:p>
          <a:p>
            <a:endParaRPr lang="en-US" sz="4400" b="1" dirty="0"/>
          </a:p>
          <a:p>
            <a:endParaRPr lang="en-US" sz="4400" b="1" dirty="0" smtClean="0"/>
          </a:p>
          <a:p>
            <a:endParaRPr lang="en-US" sz="4400" b="1" dirty="0"/>
          </a:p>
          <a:p>
            <a:endParaRPr lang="en-US" sz="4400" b="1" dirty="0" smtClean="0"/>
          </a:p>
          <a:p>
            <a:endParaRPr lang="en-US" sz="4400" b="1" dirty="0"/>
          </a:p>
          <a:p>
            <a:endParaRPr lang="en-US" sz="4400" b="1" dirty="0" smtClean="0"/>
          </a:p>
          <a:p>
            <a:endParaRPr lang="en-US" sz="4400" b="1" dirty="0"/>
          </a:p>
          <a:p>
            <a:endParaRPr lang="en-US" sz="4400" b="1" dirty="0" smtClean="0"/>
          </a:p>
          <a:p>
            <a:endParaRPr lang="en-US" sz="4400" b="1" dirty="0"/>
          </a:p>
          <a:p>
            <a:endParaRPr lang="en-US" sz="4400" b="1" dirty="0" smtClean="0"/>
          </a:p>
          <a:p>
            <a:endParaRPr lang="en-US" sz="4400" b="1" dirty="0"/>
          </a:p>
          <a:p>
            <a:endParaRPr lang="en-US" sz="4400" b="1" dirty="0" smtClean="0"/>
          </a:p>
          <a:p>
            <a:endParaRPr lang="en-US" sz="4400" b="1" dirty="0"/>
          </a:p>
          <a:p>
            <a:endParaRPr lang="en-US" sz="4400" b="1" dirty="0" smtClean="0"/>
          </a:p>
          <a:p>
            <a:endParaRPr lang="en-US" sz="4400" b="1" dirty="0"/>
          </a:p>
          <a:p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2590</TotalTime>
  <Words>41</Words>
  <Application>Microsoft Office PowerPoint</Application>
  <PresentationFormat>Custom</PresentationFormat>
  <Paragraphs>123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</dc:creator>
  <cp:lastModifiedBy>Joel B. Sheffield</cp:lastModifiedBy>
  <cp:revision>84</cp:revision>
  <cp:lastPrinted>2017-04-28T21:39:18Z</cp:lastPrinted>
  <dcterms:created xsi:type="dcterms:W3CDTF">2015-09-16T02:51:50Z</dcterms:created>
  <dcterms:modified xsi:type="dcterms:W3CDTF">2019-04-01T16:01:42Z</dcterms:modified>
</cp:coreProperties>
</file>